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260" r:id="rId3"/>
    <p:sldId id="261" r:id="rId4"/>
    <p:sldId id="262" r:id="rId5"/>
    <p:sldId id="263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709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065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896179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002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265890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3426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0975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454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49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068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645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693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178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681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0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369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AC554A-9D17-4D14-AD28-112285201A19}" type="datetimeFigureOut">
              <a:rPr lang="en-US" smtClean="0"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32A035F-B24A-45E0-89AC-EC1514CF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075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64217" y="155277"/>
            <a:ext cx="110605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C00000"/>
                </a:solidFill>
              </a:rPr>
              <a:t>ALGORITHMS &amp; DATA STRUCTURES (Original Code)</a:t>
            </a:r>
            <a:endParaRPr lang="en-US" sz="4000" b="1" dirty="0">
              <a:solidFill>
                <a:srgbClr val="C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t="37949" r="55183" b="19560"/>
          <a:stretch/>
        </p:blipFill>
        <p:spPr>
          <a:xfrm>
            <a:off x="768311" y="1378857"/>
            <a:ext cx="9169774" cy="4709136"/>
          </a:xfrm>
          <a:prstGeom prst="rect">
            <a:avLst/>
          </a:prstGeom>
        </p:spPr>
      </p:pic>
      <p:pic>
        <p:nvPicPr>
          <p:cNvPr id="5" name="Slide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374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720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96503" y="10137"/>
            <a:ext cx="109960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C00000"/>
                </a:solidFill>
              </a:rPr>
              <a:t>ALGORITHMS &amp; DATA STRUCTURES (Enhancement)</a:t>
            </a:r>
            <a:endParaRPr lang="en-US" sz="4000" b="1" dirty="0">
              <a:solidFill>
                <a:srgbClr val="C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27425" y="747051"/>
            <a:ext cx="7675396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CREATE valid selection list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 rental period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 starting odometer reading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 ending odometer reading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CALCULATE total miles (ending odometer – starting odometer)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FOR rental type in list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IF rental type is budget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CALCULTE base charge (rental period * budget charge)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ELIF rental type is daily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CALCULTE base charge (rental period * daily charge)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ELSE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CALCULTE base charge (rental period * weekly charge)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FOR rental type in list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IF rental type is budget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CALCULATE mileage charge (total miles * 0.25)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ELIF rental type is daily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CALCULATE average daily mileage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IF average daily mileage is less than 101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SET extra mileage cost as 0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ELSE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CALCULATE extra mileage (average daily miles – 100)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CALCULTE extra mileage cost (extra miles * 0.25)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ELSE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CALCULATE average weekly mileage (total miles / rental period)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IF average weekly mileage is greater than 900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SET extra mileage charge to 100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ELSE</a:t>
            </a:r>
            <a:endParaRPr lang="en-US" sz="1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SET extra mileage charge to 0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Slide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030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7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249666" y="155277"/>
            <a:ext cx="56896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C00000"/>
                </a:solidFill>
              </a:rPr>
              <a:t>DATABASE (Original Code)</a:t>
            </a:r>
            <a:endParaRPr lang="en-US" sz="4000" b="1" dirty="0">
              <a:solidFill>
                <a:srgbClr val="C0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086" y="863162"/>
            <a:ext cx="11576628" cy="15126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086" y="2594427"/>
            <a:ext cx="8643665" cy="16582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086" y="4476203"/>
            <a:ext cx="10442558" cy="1648825"/>
          </a:xfrm>
          <a:prstGeom prst="rect">
            <a:avLst/>
          </a:prstGeom>
        </p:spPr>
      </p:pic>
      <p:pic>
        <p:nvPicPr>
          <p:cNvPr id="7" name="Slide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794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71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874709" y="155277"/>
            <a:ext cx="84396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C00000"/>
                </a:solidFill>
              </a:rPr>
              <a:t>DATABASE (Original Code – continued)</a:t>
            </a:r>
            <a:endParaRPr lang="en-US" sz="4000" b="1" dirty="0">
              <a:solidFill>
                <a:srgbClr val="C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085" y="1107848"/>
            <a:ext cx="9512701" cy="2361066"/>
          </a:xfrm>
          <a:prstGeom prst="rect">
            <a:avLst/>
          </a:prstGeom>
        </p:spPr>
      </p:pic>
      <p:pic>
        <p:nvPicPr>
          <p:cNvPr id="8" name="Slide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645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87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224793" y="155277"/>
            <a:ext cx="57394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C00000"/>
                </a:solidFill>
              </a:rPr>
              <a:t>DATABASE (Enhancement)</a:t>
            </a:r>
            <a:endParaRPr lang="en-US" sz="4000" b="1" dirty="0">
              <a:solidFill>
                <a:srgbClr val="C0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00025" y="1182911"/>
            <a:ext cx="7968400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1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3 Tables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Roles/Jobs Table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Employees/Credentials Table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Employees/Roles Table (relationally linked with foreign keys)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-252663" y="3224459"/>
            <a:ext cx="10150536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CREATE SQL database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7200">
              <a:lnSpc>
                <a:spcPct val="150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CREATE database tables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7200">
              <a:lnSpc>
                <a:spcPct val="150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POPULATE tables with IT-145 provided data (including such features as </a:t>
            </a:r>
            <a:r>
              <a:rPr lang="en-US" sz="160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primary</a:t>
            </a:r>
          </a:p>
          <a:p>
            <a:pPr indent="457200">
              <a:lnSpc>
                <a:spcPct val="150000"/>
              </a:lnSpc>
            </a:pPr>
            <a:r>
              <a:rPr lang="en-US" sz="1600" dirty="0" smtClean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keys </a:t>
            </a: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and auto-increment)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7200">
              <a:lnSpc>
                <a:spcPct val="150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UPDATE table content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7200">
              <a:lnSpc>
                <a:spcPct val="150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DELETE table content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7200">
              <a:lnSpc>
                <a:spcPct val="150000"/>
              </a:lnSpc>
            </a:pPr>
            <a:r>
              <a:rPr lang="en-US" sz="16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CREATE and demonstrate ability to write and use queries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Slide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3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8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99</TotalTime>
  <Words>273</Words>
  <Application>Microsoft Office PowerPoint</Application>
  <PresentationFormat>Widescreen</PresentationFormat>
  <Paragraphs>45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Courier New</vt:lpstr>
      <vt:lpstr>Times New Roman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BAE Systems,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Rushing, Troy D (US)</dc:creator>
  <cp:lastModifiedBy>Rushing, Troy D (US)</cp:lastModifiedBy>
  <cp:revision>12</cp:revision>
  <dcterms:created xsi:type="dcterms:W3CDTF">2020-01-19T18:13:26Z</dcterms:created>
  <dcterms:modified xsi:type="dcterms:W3CDTF">2020-02-04T16:42:59Z</dcterms:modified>
</cp:coreProperties>
</file>

<file path=docProps/thumbnail.jpeg>
</file>